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06" r:id="rId16"/>
    <p:sldId id="269" r:id="rId17"/>
    <p:sldId id="307" r:id="rId18"/>
    <p:sldId id="308" r:id="rId19"/>
    <p:sldId id="309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2024/9/30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Primary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7573347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492940" y="458290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725636" y="2450392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21081</TotalTime>
  <Words>1005</Words>
  <Application>Microsoft Office PowerPoint</Application>
  <PresentationFormat>ワイド画面</PresentationFormat>
  <Paragraphs>436</Paragraphs>
  <Slides>18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18</vt:i4>
      </vt:variant>
    </vt:vector>
  </HeadingPairs>
  <TitlesOfParts>
    <vt:vector size="27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311</cp:revision>
  <dcterms:created xsi:type="dcterms:W3CDTF">2024-04-03T11:07:37Z</dcterms:created>
  <dcterms:modified xsi:type="dcterms:W3CDTF">2024-09-30T02:50:26Z</dcterms:modified>
</cp:coreProperties>
</file>

<file path=docProps/thumbnail.jpeg>
</file>